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Days" charset="1" panose="02000505050000020004"/>
      <p:regular r:id="rId21"/>
    </p:embeddedFont>
    <p:embeddedFont>
      <p:font typeface="Open Sauce Medium" charset="1" panose="00000600000000000000"/>
      <p:regular r:id="rId22"/>
    </p:embeddedFont>
    <p:embeddedFont>
      <p:font typeface="Agrandir Narrow Bold" charset="1" panose="00000806000000000000"/>
      <p:regular r:id="rId23"/>
    </p:embeddedFont>
    <p:embeddedFont>
      <p:font typeface="Canva Sans Bold" charset="1" panose="020B0803030501040103"/>
      <p:regular r:id="rId24"/>
    </p:embeddedFont>
    <p:embeddedFont>
      <p:font typeface="Open Sauce Light" charset="1" panose="000004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vinhngph.github.io/Minesweeper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3648668"/>
            <a:ext cx="9118379" cy="128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5013259"/>
            <a:ext cx="12905148" cy="339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MINESWEEPER</a:t>
            </a:r>
          </a:p>
          <a:p>
            <a:pPr algn="just">
              <a:lnSpc>
                <a:spcPts val="1326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86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Algorithms &amp; Data Structures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81" y="7254681"/>
            <a:ext cx="5947607" cy="360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spc="181" u="sng">
                <a:solidFill>
                  <a:srgbClr val="FFFFFF"/>
                </a:solidFill>
                <a:latin typeface="Agrandir Narrow Bold"/>
                <a:hlinkClick r:id="rId5" tooltip="https://vinhngph.github.io/Minesweeper/"/>
              </a:rPr>
              <a:t>https://vinhngph.github.io/Minesweeper/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75697" y="627312"/>
            <a:ext cx="1556589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01/15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6217" y="1584087"/>
            <a:ext cx="10655567" cy="7118825"/>
          </a:xfrm>
          <a:custGeom>
            <a:avLst/>
            <a:gdLst/>
            <a:ahLst/>
            <a:cxnLst/>
            <a:rect r="r" b="b" t="t" l="l"/>
            <a:pathLst>
              <a:path h="7118825" w="10655567">
                <a:moveTo>
                  <a:pt x="0" y="0"/>
                </a:moveTo>
                <a:lnTo>
                  <a:pt x="10655566" y="0"/>
                </a:lnTo>
                <a:lnTo>
                  <a:pt x="10655566" y="7118826"/>
                </a:lnTo>
                <a:lnTo>
                  <a:pt x="0" y="7118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52152" y="8890000"/>
            <a:ext cx="1383696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O(1)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8538" y="159730"/>
            <a:ext cx="6155357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Count 3x3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75697" y="627312"/>
            <a:ext cx="1556589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10/15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2939" y="1774960"/>
            <a:ext cx="11462122" cy="6737080"/>
          </a:xfrm>
          <a:custGeom>
            <a:avLst/>
            <a:gdLst/>
            <a:ahLst/>
            <a:cxnLst/>
            <a:rect r="r" b="b" t="t" l="l"/>
            <a:pathLst>
              <a:path h="6737080" w="11462122">
                <a:moveTo>
                  <a:pt x="0" y="0"/>
                </a:moveTo>
                <a:lnTo>
                  <a:pt x="11462122" y="0"/>
                </a:lnTo>
                <a:lnTo>
                  <a:pt x="11462122" y="6737080"/>
                </a:lnTo>
                <a:lnTo>
                  <a:pt x="0" y="673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53676" y="8890000"/>
            <a:ext cx="558064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O(1) OR O(N^2)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674" y="159730"/>
            <a:ext cx="10118282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Render neighbors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23678" y="627312"/>
            <a:ext cx="1460627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11/15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8978" y="1925141"/>
            <a:ext cx="10530044" cy="6436718"/>
          </a:xfrm>
          <a:custGeom>
            <a:avLst/>
            <a:gdLst/>
            <a:ahLst/>
            <a:cxnLst/>
            <a:rect r="r" b="b" t="t" l="l"/>
            <a:pathLst>
              <a:path h="6436718" w="10530044">
                <a:moveTo>
                  <a:pt x="0" y="0"/>
                </a:moveTo>
                <a:lnTo>
                  <a:pt x="10530044" y="0"/>
                </a:lnTo>
                <a:lnTo>
                  <a:pt x="10530044" y="6436718"/>
                </a:lnTo>
                <a:lnTo>
                  <a:pt x="0" y="6436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8651"/>
            <a:ext cx="7287572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Main feature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15161" y="627312"/>
            <a:ext cx="1477661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12/15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5507" y="1028700"/>
            <a:ext cx="12276987" cy="7752105"/>
          </a:xfrm>
          <a:custGeom>
            <a:avLst/>
            <a:gdLst/>
            <a:ahLst/>
            <a:cxnLst/>
            <a:rect r="r" b="b" t="t" l="l"/>
            <a:pathLst>
              <a:path h="7752105" w="12276987">
                <a:moveTo>
                  <a:pt x="0" y="0"/>
                </a:moveTo>
                <a:lnTo>
                  <a:pt x="12276986" y="0"/>
                </a:lnTo>
                <a:lnTo>
                  <a:pt x="12276986" y="7752105"/>
                </a:lnTo>
                <a:lnTo>
                  <a:pt x="0" y="7752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92989" y="8890000"/>
            <a:ext cx="470202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O(1) OR O(N)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3900" y="159730"/>
            <a:ext cx="3106990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Undo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05702" y="627312"/>
            <a:ext cx="1496580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13/15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2512" y="4169413"/>
            <a:ext cx="9722975" cy="175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69"/>
              </a:lnSpc>
            </a:pPr>
            <a:r>
              <a:rPr lang="en-US" sz="10335">
                <a:solidFill>
                  <a:srgbClr val="FFFFFF"/>
                </a:solidFill>
                <a:latin typeface="Canva Sans Bold"/>
              </a:rPr>
              <a:t>Demonstration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96924" y="627312"/>
            <a:ext cx="1514134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14/15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9502" y="4169413"/>
            <a:ext cx="14628997" cy="175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69"/>
              </a:lnSpc>
            </a:pPr>
            <a:r>
              <a:rPr lang="en-US" sz="10335">
                <a:solidFill>
                  <a:srgbClr val="FFFFFF"/>
                </a:solidFill>
                <a:latin typeface="Canva Sans Bold"/>
              </a:rPr>
              <a:t>Thank you for listening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02711" y="627312"/>
            <a:ext cx="1502562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15/15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2736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Game rules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2429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UML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2122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Game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95465" y="749720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Demonstration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11228" y="656789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67180" y="627312"/>
            <a:ext cx="1573623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02/15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9656"/>
            <a:ext cx="7218527" cy="10127689"/>
          </a:xfrm>
          <a:custGeom>
            <a:avLst/>
            <a:gdLst/>
            <a:ahLst/>
            <a:cxnLst/>
            <a:rect r="r" b="b" t="t" l="l"/>
            <a:pathLst>
              <a:path h="10127689" w="7218527">
                <a:moveTo>
                  <a:pt x="0" y="0"/>
                </a:moveTo>
                <a:lnTo>
                  <a:pt x="7218527" y="0"/>
                </a:lnTo>
                <a:lnTo>
                  <a:pt x="7218527" y="10127688"/>
                </a:lnTo>
                <a:lnTo>
                  <a:pt x="0" y="1012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59239" y="3307821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239" y="4381288"/>
            <a:ext cx="5870874" cy="89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Javascript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HTML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57720" y="627312"/>
            <a:ext cx="1592543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03/15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9656"/>
            <a:ext cx="7218527" cy="10127689"/>
          </a:xfrm>
          <a:custGeom>
            <a:avLst/>
            <a:gdLst/>
            <a:ahLst/>
            <a:cxnLst/>
            <a:rect r="r" b="b" t="t" l="l"/>
            <a:pathLst>
              <a:path h="10127689" w="7218527">
                <a:moveTo>
                  <a:pt x="0" y="0"/>
                </a:moveTo>
                <a:lnTo>
                  <a:pt x="7218527" y="0"/>
                </a:lnTo>
                <a:lnTo>
                  <a:pt x="7218527" y="10127688"/>
                </a:lnTo>
                <a:lnTo>
                  <a:pt x="0" y="1012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59239" y="3307821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GAME RULES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239" y="4381288"/>
            <a:ext cx="5870874" cy="363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Three levels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Support player: Safe cell, Hint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</a:rPr>
              <a:t>The remains lives: ❤️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</a:rPr>
              <a:t>The status: ▶️ or 🔥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Left click to unlock the cell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Right clock to flag/unflag the cell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Record best time</a:t>
            </a:r>
          </a:p>
          <a:p>
            <a:pPr algn="l"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</a:rPr>
              <a:t>Undo actions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48976" y="627312"/>
            <a:ext cx="1610032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04/15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7672" y="738175"/>
            <a:ext cx="13901628" cy="8810649"/>
          </a:xfrm>
          <a:custGeom>
            <a:avLst/>
            <a:gdLst/>
            <a:ahLst/>
            <a:cxnLst/>
            <a:rect r="r" b="b" t="t" l="l"/>
            <a:pathLst>
              <a:path h="8810649" w="13901628">
                <a:moveTo>
                  <a:pt x="0" y="0"/>
                </a:moveTo>
                <a:lnTo>
                  <a:pt x="13901628" y="0"/>
                </a:lnTo>
                <a:lnTo>
                  <a:pt x="13901628" y="8810650"/>
                </a:lnTo>
                <a:lnTo>
                  <a:pt x="0" y="881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5795" y="159730"/>
            <a:ext cx="2636287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UML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60093" y="9128774"/>
            <a:ext cx="1598414" cy="75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000000"/>
                </a:solidFill>
                <a:latin typeface="Canva Sans Bold"/>
              </a:rPr>
              <a:t>05/15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86856" y="1173820"/>
            <a:ext cx="8714289" cy="7939360"/>
          </a:xfrm>
          <a:custGeom>
            <a:avLst/>
            <a:gdLst/>
            <a:ahLst/>
            <a:cxnLst/>
            <a:rect r="r" b="b" t="t" l="l"/>
            <a:pathLst>
              <a:path h="7939360" w="8714289">
                <a:moveTo>
                  <a:pt x="0" y="0"/>
                </a:moveTo>
                <a:lnTo>
                  <a:pt x="8714288" y="0"/>
                </a:lnTo>
                <a:lnTo>
                  <a:pt x="8714288" y="7939360"/>
                </a:lnTo>
                <a:lnTo>
                  <a:pt x="0" y="793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4317" y="466818"/>
            <a:ext cx="3758156" cy="319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Game 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41564" y="627312"/>
            <a:ext cx="1624855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06/15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32580"/>
            <a:ext cx="16230600" cy="4821841"/>
          </a:xfrm>
          <a:custGeom>
            <a:avLst/>
            <a:gdLst/>
            <a:ahLst/>
            <a:cxnLst/>
            <a:rect r="r" b="b" t="t" l="l"/>
            <a:pathLst>
              <a:path h="4821841" w="16230600">
                <a:moveTo>
                  <a:pt x="0" y="0"/>
                </a:moveTo>
                <a:lnTo>
                  <a:pt x="16230600" y="0"/>
                </a:lnTo>
                <a:lnTo>
                  <a:pt x="16230600" y="4821840"/>
                </a:lnTo>
                <a:lnTo>
                  <a:pt x="0" y="482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08388" y="7949583"/>
            <a:ext cx="247122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O(N^2)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133350"/>
            <a:ext cx="3639329" cy="250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Canva Sans Bold"/>
              </a:rPr>
              <a:t>Game 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81451" y="627312"/>
            <a:ext cx="1545082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07/15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18465" y="3126950"/>
            <a:ext cx="8543035" cy="6516616"/>
          </a:xfrm>
          <a:custGeom>
            <a:avLst/>
            <a:gdLst/>
            <a:ahLst/>
            <a:cxnLst/>
            <a:rect r="r" b="b" t="t" l="l"/>
            <a:pathLst>
              <a:path h="6516616" w="8543035">
                <a:moveTo>
                  <a:pt x="0" y="0"/>
                </a:moveTo>
                <a:lnTo>
                  <a:pt x="8543035" y="0"/>
                </a:lnTo>
                <a:lnTo>
                  <a:pt x="8543035" y="6516616"/>
                </a:lnTo>
                <a:lnTo>
                  <a:pt x="0" y="65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6354" y="1028700"/>
            <a:ext cx="8947256" cy="2098250"/>
          </a:xfrm>
          <a:custGeom>
            <a:avLst/>
            <a:gdLst/>
            <a:ahLst/>
            <a:cxnLst/>
            <a:rect r="r" b="b" t="t" l="l"/>
            <a:pathLst>
              <a:path h="2098250" w="8947256">
                <a:moveTo>
                  <a:pt x="0" y="0"/>
                </a:moveTo>
                <a:lnTo>
                  <a:pt x="8947256" y="0"/>
                </a:lnTo>
                <a:lnTo>
                  <a:pt x="8947256" y="2098250"/>
                </a:lnTo>
                <a:lnTo>
                  <a:pt x="0" y="209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557" y="11154"/>
            <a:ext cx="4673220" cy="27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Canva Sans Bold"/>
              </a:rPr>
              <a:t>Random mines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51707" y="627312"/>
            <a:ext cx="1604570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08/15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16877" y="2926563"/>
            <a:ext cx="11054245" cy="5588196"/>
          </a:xfrm>
          <a:custGeom>
            <a:avLst/>
            <a:gdLst/>
            <a:ahLst/>
            <a:cxnLst/>
            <a:rect r="r" b="b" t="t" l="l"/>
            <a:pathLst>
              <a:path h="5588196" w="11054245">
                <a:moveTo>
                  <a:pt x="0" y="0"/>
                </a:moveTo>
                <a:lnTo>
                  <a:pt x="11054246" y="0"/>
                </a:lnTo>
                <a:lnTo>
                  <a:pt x="11054246" y="5588195"/>
                </a:lnTo>
                <a:lnTo>
                  <a:pt x="0" y="5588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557" y="11154"/>
            <a:ext cx="4673220" cy="27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Canva Sans Bold"/>
              </a:rPr>
              <a:t>Features class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42377" y="627312"/>
            <a:ext cx="1623230" cy="7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0">
                <a:solidFill>
                  <a:srgbClr val="FFFFFF"/>
                </a:solidFill>
                <a:latin typeface="Canva Sans Bold"/>
              </a:rPr>
              <a:t>09/15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DAGIuUI1hq8</dc:identifier>
  <dcterms:modified xsi:type="dcterms:W3CDTF">2011-08-01T06:04:30Z</dcterms:modified>
  <cp:revision>1</cp:revision>
  <dc:title>dsa_project</dc:title>
</cp:coreProperties>
</file>